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90" r:id="rId3"/>
    <p:sldId id="291" r:id="rId4"/>
    <p:sldId id="297" r:id="rId5"/>
    <p:sldId id="280" r:id="rId6"/>
    <p:sldId id="294" r:id="rId7"/>
    <p:sldId id="281" r:id="rId8"/>
    <p:sldId id="295" r:id="rId9"/>
    <p:sldId id="296" r:id="rId10"/>
    <p:sldId id="287" r:id="rId11"/>
    <p:sldId id="269" r:id="rId12"/>
    <p:sldId id="28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>
      <p:cViewPr varScale="1">
        <p:scale>
          <a:sx n="69" d="100"/>
          <a:sy n="69" d="100"/>
        </p:scale>
        <p:origin x="1398" y="-1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F91C-09FD-4520-B59E-7F4CB186A640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FCB0D-5CE1-40D6-8479-D1DB573F35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F91C-09FD-4520-B59E-7F4CB186A640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FCB0D-5CE1-40D6-8479-D1DB573F35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F91C-09FD-4520-B59E-7F4CB186A640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FCB0D-5CE1-40D6-8479-D1DB573F3507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F91C-09FD-4520-B59E-7F4CB186A640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FCB0D-5CE1-40D6-8479-D1DB573F35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F91C-09FD-4520-B59E-7F4CB186A640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FCB0D-5CE1-40D6-8479-D1DB573F35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F91C-09FD-4520-B59E-7F4CB186A640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FCB0D-5CE1-40D6-8479-D1DB573F350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F91C-09FD-4520-B59E-7F4CB186A640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FCB0D-5CE1-40D6-8479-D1DB573F35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F91C-09FD-4520-B59E-7F4CB186A640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FCB0D-5CE1-40D6-8479-D1DB573F35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F91C-09FD-4520-B59E-7F4CB186A640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FCB0D-5CE1-40D6-8479-D1DB573F35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F91C-09FD-4520-B59E-7F4CB186A640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FCB0D-5CE1-40D6-8479-D1DB573F3507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F91C-09FD-4520-B59E-7F4CB186A640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FCB0D-5CE1-40D6-8479-D1DB573F350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741F91C-09FD-4520-B59E-7F4CB186A640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DFFCB0D-5CE1-40D6-8479-D1DB573F350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5.gif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gif"/><Relationship Id="rId5" Type="http://schemas.openxmlformats.org/officeDocument/2006/relationships/image" Target="../media/image23.gif"/><Relationship Id="rId4" Type="http://schemas.openxmlformats.org/officeDocument/2006/relationships/hyperlink" Target="http://www.glitter-graphic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his is a set of PowerPoint background pictures with books and chi… in 2020  | Creative powerpoint presentations, Powerpoint design templates,  Powerpoint presentation desig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763000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0" y="2819400"/>
            <a:ext cx="33231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0" dirty="0" err="1" smtClean="0">
                <a:solidFill>
                  <a:srgbClr val="FF0000"/>
                </a:solidFill>
                <a:latin typeface="UTM Caviar" panose="02040603050506020204" pitchFamily="18" charset="0"/>
              </a:rPr>
              <a:t>Khởi</a:t>
            </a:r>
            <a:r>
              <a:rPr lang="en-US" sz="10000" dirty="0" smtClean="0">
                <a:solidFill>
                  <a:srgbClr val="FF0000"/>
                </a:solidFill>
                <a:latin typeface="UTM Caviar" panose="02040603050506020204" pitchFamily="18" charset="0"/>
              </a:rPr>
              <a:t> </a:t>
            </a:r>
            <a:r>
              <a:rPr lang="en-US" sz="10000" dirty="0" err="1" smtClean="0">
                <a:solidFill>
                  <a:srgbClr val="FF0000"/>
                </a:solidFill>
                <a:latin typeface="UTM Caviar" panose="02040603050506020204" pitchFamily="18" charset="0"/>
              </a:rPr>
              <a:t>động</a:t>
            </a:r>
            <a:endParaRPr lang="en-US" sz="10000" dirty="0">
              <a:solidFill>
                <a:srgbClr val="FF0000"/>
              </a:solidFill>
              <a:latin typeface="UTM Caviar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12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MSOffice Training: Hình nền thiết kế giáo án điện tử Powerpoint (P2) | Hình  nền, Dễ thương, Thiết k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763000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0" y="457200"/>
            <a:ext cx="5105400" cy="4343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7036" y="1524000"/>
            <a:ext cx="381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Làm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bông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hoa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để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thể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hiện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tấm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lòng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biết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ơn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người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thân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3981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BON CHEN Mẫu nền PowerPoint đẹp độc lạ (chủ đề tổng hợp 20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839200" cy="66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990600"/>
            <a:ext cx="3200400" cy="1295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14600" y="2133600"/>
            <a:ext cx="5562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 -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Nêu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được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những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việc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quan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tâm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,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chăm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sóc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nhau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của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người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thân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trong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gia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đình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.</a:t>
            </a:r>
          </a:p>
          <a:p>
            <a:r>
              <a:rPr lang="en-US" sz="3000" dirty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-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Em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làm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được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bông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hoa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thể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hiện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tấm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lòng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biết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ơn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tặng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người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thân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trong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dịp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Tết</a:t>
            </a:r>
            <a:r>
              <a:rPr lang="en-US" sz="3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748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5" descr="3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638800"/>
            <a:ext cx="91586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20" descr="3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8135" y="5638800"/>
            <a:ext cx="91586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14" descr="Firewrk8"/>
          <p:cNvPicPr>
            <a:picLocks noChangeAspect="1" noChangeArrowheads="1"/>
          </p:cNvPicPr>
          <p:nvPr/>
        </p:nvPicPr>
        <p:blipFill>
          <a:blip r:embed="rId3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337" y="5373688"/>
            <a:ext cx="1633904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12" descr="Firewrk8"/>
          <p:cNvPicPr>
            <a:picLocks noChangeAspect="1" noChangeArrowheads="1"/>
          </p:cNvPicPr>
          <p:nvPr/>
        </p:nvPicPr>
        <p:blipFill>
          <a:blip r:embed="rId3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4" descr="Firewrk8"/>
          <p:cNvPicPr>
            <a:picLocks noChangeAspect="1" noChangeArrowheads="1"/>
          </p:cNvPicPr>
          <p:nvPr/>
        </p:nvPicPr>
        <p:blipFill>
          <a:blip r:embed="rId3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6712" y="5265738"/>
            <a:ext cx="1627798" cy="159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2" name="Picture 12" descr="Firewrk8"/>
          <p:cNvPicPr>
            <a:picLocks noChangeAspect="1" noChangeArrowheads="1"/>
          </p:cNvPicPr>
          <p:nvPr/>
        </p:nvPicPr>
        <p:blipFill>
          <a:blip r:embed="rId3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6135" y="0"/>
            <a:ext cx="1524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WordArt 15"/>
          <p:cNvSpPr>
            <a:spLocks noChangeArrowheads="1" noChangeShapeType="1" noTextEdit="1"/>
          </p:cNvSpPr>
          <p:nvPr/>
        </p:nvSpPr>
        <p:spPr bwMode="auto">
          <a:xfrm>
            <a:off x="1009925" y="2271642"/>
            <a:ext cx="6991350" cy="4648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/>
                <a:cs typeface="Times New Roman"/>
              </a:rPr>
              <a:t>Củng</a:t>
            </a:r>
            <a:r>
              <a:rPr lang="en-US" sz="3600" b="1" kern="10" dirty="0" smtClean="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/>
                <a:cs typeface="Times New Roman"/>
              </a:rPr>
              <a:t>cố</a:t>
            </a:r>
            <a:r>
              <a:rPr lang="en-US" sz="3600" b="1" kern="10" dirty="0" smtClean="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/>
                <a:cs typeface="Times New Roman"/>
              </a:rPr>
              <a:t> - </a:t>
            </a:r>
            <a:r>
              <a:rPr lang="en-US" sz="3600" b="1" kern="10" dirty="0" err="1" smtClean="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/>
                <a:cs typeface="Times New Roman"/>
              </a:rPr>
              <a:t>Dặn</a:t>
            </a:r>
            <a:r>
              <a:rPr lang="en-US" sz="3600" b="1" kern="10" dirty="0" smtClean="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/>
                <a:cs typeface="Times New Roman"/>
              </a:rPr>
              <a:t>dò</a:t>
            </a:r>
            <a:endParaRPr lang="vi-VN" sz="3600" b="1" kern="10" dirty="0">
              <a:ln w="9525">
                <a:solidFill>
                  <a:srgbClr val="800080"/>
                </a:solidFill>
                <a:round/>
                <a:headEnd/>
                <a:tailEnd/>
              </a:ln>
              <a:solidFill>
                <a:srgbClr val="008000"/>
              </a:solidFill>
              <a:latin typeface="Times New Roman"/>
              <a:cs typeface="Times New Roman"/>
            </a:endParaRPr>
          </a:p>
        </p:txBody>
      </p:sp>
      <p:pic>
        <p:nvPicPr>
          <p:cNvPr id="9" name="Picture 19" descr="1540301nank7g4h7x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75523">
            <a:off x="38099" y="1363233"/>
            <a:ext cx="19050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9" descr="1540301nank7g4h7x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46940" y="1508624"/>
            <a:ext cx="19050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304209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2520" y="3691076"/>
            <a:ext cx="1157288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 descr="304209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52" y="3789040"/>
            <a:ext cx="1157288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0" descr="Engel503"/>
          <p:cNvPicPr>
            <a:picLocks noChangeAspect="1" noChangeArrowheads="1" noCrop="1"/>
          </p:cNvPicPr>
          <p:nvPr/>
        </p:nvPicPr>
        <p:blipFill>
          <a:blip r:embed="rId7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857900" y="3571734"/>
            <a:ext cx="12954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" descr="304209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5866" y="325437"/>
            <a:ext cx="1157288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" descr="304209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337" y="469950"/>
            <a:ext cx="1157288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67224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o hay ninguna descripción de la foto disponible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686800" cy="632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33600" y="3390900"/>
            <a:ext cx="457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Trò</a:t>
            </a:r>
            <a:r>
              <a:rPr lang="en-US" sz="5000" dirty="0" smtClean="0">
                <a:solidFill>
                  <a:srgbClr val="C00000"/>
                </a:solidFill>
                <a:latin typeface="UTM Caviar" panose="02040603050506020204" pitchFamily="18" charset="0"/>
              </a:rPr>
              <a:t> </a:t>
            </a:r>
            <a:r>
              <a:rPr lang="en-US" sz="5000" dirty="0" err="1" smtClean="0">
                <a:solidFill>
                  <a:srgbClr val="C00000"/>
                </a:solidFill>
                <a:latin typeface="UTM Caviar" panose="02040603050506020204" pitchFamily="18" charset="0"/>
              </a:rPr>
              <a:t>chơi</a:t>
            </a:r>
            <a:endParaRPr lang="en-US" sz="5000" dirty="0" smtClean="0">
              <a:solidFill>
                <a:srgbClr val="C00000"/>
              </a:solidFill>
              <a:latin typeface="UTM Caviar" panose="02040603050506020204" pitchFamily="18" charset="0"/>
            </a:endParaRPr>
          </a:p>
          <a:p>
            <a:pPr algn="ctr"/>
            <a:r>
              <a:rPr lang="en-US" sz="5000" dirty="0" err="1" smtClean="0">
                <a:solidFill>
                  <a:srgbClr val="FF0000"/>
                </a:solidFill>
                <a:latin typeface="UTM Caviar" panose="02040603050506020204" pitchFamily="18" charset="0"/>
              </a:rPr>
              <a:t>Xì</a:t>
            </a:r>
            <a:r>
              <a:rPr lang="en-US" sz="5000" dirty="0" smtClean="0">
                <a:solidFill>
                  <a:srgbClr val="FF0000"/>
                </a:solidFill>
                <a:latin typeface="UTM Caviar" panose="02040603050506020204" pitchFamily="18" charset="0"/>
              </a:rPr>
              <a:t> </a:t>
            </a:r>
            <a:r>
              <a:rPr lang="en-US" sz="5000" dirty="0" err="1" smtClean="0">
                <a:solidFill>
                  <a:srgbClr val="FF0000"/>
                </a:solidFill>
                <a:latin typeface="UTM Caviar" panose="02040603050506020204" pitchFamily="18" charset="0"/>
              </a:rPr>
              <a:t>điện</a:t>
            </a:r>
            <a:endParaRPr lang="en-US" sz="5000" dirty="0">
              <a:solidFill>
                <a:srgbClr val="FF0000"/>
              </a:solidFill>
              <a:latin typeface="UTM Caviar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93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La imagen puede contener: f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763000" cy="632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90800" y="2133600"/>
            <a:ext cx="44195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err="1" smtClean="0">
                <a:solidFill>
                  <a:schemeClr val="accent3">
                    <a:lumMod val="75000"/>
                  </a:schemeClr>
                </a:solidFill>
                <a:latin typeface="UTM Caviar" panose="02040603050506020204" pitchFamily="18" charset="0"/>
              </a:rPr>
              <a:t>Biết</a:t>
            </a:r>
            <a:r>
              <a:rPr lang="en-US" sz="5000" dirty="0" smtClean="0">
                <a:solidFill>
                  <a:schemeClr val="accent3">
                    <a:lumMod val="75000"/>
                  </a:schemeClr>
                </a:solidFill>
                <a:latin typeface="UTM Caviar" panose="02040603050506020204" pitchFamily="18" charset="0"/>
              </a:rPr>
              <a:t> </a:t>
            </a:r>
            <a:r>
              <a:rPr lang="en-US" sz="5000" dirty="0" err="1" smtClean="0">
                <a:solidFill>
                  <a:schemeClr val="accent3">
                    <a:lumMod val="75000"/>
                  </a:schemeClr>
                </a:solidFill>
                <a:latin typeface="UTM Caviar" panose="02040603050506020204" pitchFamily="18" charset="0"/>
              </a:rPr>
              <a:t>ơn</a:t>
            </a:r>
            <a:r>
              <a:rPr lang="en-US" sz="5000" dirty="0" smtClean="0">
                <a:solidFill>
                  <a:schemeClr val="accent3">
                    <a:lumMod val="75000"/>
                  </a:schemeClr>
                </a:solidFill>
                <a:latin typeface="UTM Caviar" panose="02040603050506020204" pitchFamily="18" charset="0"/>
              </a:rPr>
              <a:t> </a:t>
            </a:r>
            <a:r>
              <a:rPr lang="en-US" sz="5000" dirty="0" err="1" smtClean="0">
                <a:solidFill>
                  <a:schemeClr val="accent3">
                    <a:lumMod val="75000"/>
                  </a:schemeClr>
                </a:solidFill>
                <a:latin typeface="UTM Caviar" panose="02040603050506020204" pitchFamily="18" charset="0"/>
              </a:rPr>
              <a:t>người</a:t>
            </a:r>
            <a:r>
              <a:rPr lang="en-US" sz="5000" dirty="0" smtClean="0">
                <a:solidFill>
                  <a:schemeClr val="accent3">
                    <a:lumMod val="75000"/>
                  </a:schemeClr>
                </a:solidFill>
                <a:latin typeface="UTM Caviar" panose="02040603050506020204" pitchFamily="18" charset="0"/>
              </a:rPr>
              <a:t> </a:t>
            </a:r>
            <a:r>
              <a:rPr lang="en-US" sz="5000" dirty="0" err="1" smtClean="0">
                <a:solidFill>
                  <a:schemeClr val="accent3">
                    <a:lumMod val="75000"/>
                  </a:schemeClr>
                </a:solidFill>
                <a:latin typeface="UTM Caviar" panose="02040603050506020204" pitchFamily="18" charset="0"/>
              </a:rPr>
              <a:t>thân</a:t>
            </a:r>
            <a:endParaRPr lang="en-US" sz="5000" dirty="0">
              <a:solidFill>
                <a:schemeClr val="accent3">
                  <a:lumMod val="75000"/>
                </a:schemeClr>
              </a:solidFill>
              <a:latin typeface="UTM Caviar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311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28600"/>
            <a:ext cx="8686800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YÊU CẦU CẦN ĐẠT:</a:t>
            </a:r>
            <a:endParaRPr lang="en-US" sz="23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vi-VN" sz="2300" b="1" dirty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vi-VN" sz="23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vi-VN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Nhận biết được tình yêu thương giữa các thành viên trong gia đình.</a:t>
            </a:r>
            <a:endParaRPr lang="en-US" sz="23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7200" algn="just">
              <a:spcAft>
                <a:spcPts val="0"/>
              </a:spcAft>
            </a:pPr>
            <a:r>
              <a:rPr lang="vi-VN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- Nhận biết được những đặc điểm chung và riêngcủa các thành viên trong gia đình về sở thích, tính cách, khả năng.</a:t>
            </a:r>
            <a:endParaRPr lang="en-US" sz="23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7200" algn="just">
              <a:spcAft>
                <a:spcPts val="0"/>
              </a:spcAft>
            </a:pPr>
            <a:r>
              <a:rPr lang="vi-VN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- Thực hiện được lời nói, hành động thể hiện tình yêu thương, chăm sóc, giúp đỡ gia đình.</a:t>
            </a:r>
            <a:endParaRPr lang="en-US" sz="23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7200" algn="just">
              <a:spcAft>
                <a:spcPts val="0"/>
              </a:spcAft>
            </a:pPr>
            <a:r>
              <a:rPr lang="vi-VN" sz="23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Biết </a:t>
            </a:r>
            <a:r>
              <a:rPr lang="vi-VN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sử dụng một số đồ dùng giá đình một cách an toàn</a:t>
            </a:r>
            <a:r>
              <a:rPr lang="vi-VN" sz="23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3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7200" algn="just">
              <a:spcAft>
                <a:spcPts val="0"/>
              </a:spcAft>
            </a:pPr>
            <a:r>
              <a:rPr lang="vi-VN" sz="23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vi-VN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Đánh giá được hoạt động của bản thân, nhóm, bạn bè.</a:t>
            </a:r>
            <a:endParaRPr lang="en-US" sz="23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</a:t>
            </a:r>
            <a:r>
              <a:rPr lang="vi-VN" sz="23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3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Thể </a:t>
            </a:r>
            <a:r>
              <a:rPr lang="vi-VN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hiện được một số biểu hiện cảm xúc và hành vi yêu thương với các thành viên trong gia đình; nêu được một số hành động an toàn và không an toàn trong sinh hoạt ở nhà.</a:t>
            </a:r>
            <a:endParaRPr lang="en-US" sz="23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</a:t>
            </a:r>
            <a:r>
              <a:rPr lang="vi-VN" sz="23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vi-VN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Nhận biết được thế nào là môi trường xung quanh sạch, đẹp và chưa sạch, đẹp; thực hiện được một số việc làm phù hợp lứa tuổi để giữ gỉn môi trường ở nhà sạch, đẹp.</a:t>
            </a:r>
            <a:endParaRPr lang="en-US" sz="23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- </a:t>
            </a:r>
            <a:r>
              <a:rPr lang="vi-VN" sz="23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Yêu </a:t>
            </a:r>
            <a:r>
              <a:rPr lang="vi-VN" sz="2300" dirty="0">
                <a:latin typeface="Times New Roman" panose="02020603050405020304" pitchFamily="18" charset="0"/>
                <a:ea typeface="Calibri" panose="020F0502020204030204" pitchFamily="34" charset="0"/>
              </a:rPr>
              <a:t>thương, quan tâm, chia sẻ với mọi thành viên trong gia đình; thể hiện lòng biết ơn đối với gia đình, người thân và những người yêu thương; ý thức trách nhiệm làm những việc phù hợp để giúp đỡ người thân trong gia đình; trung thực trong đánh giá bản thân, nhóm, lớp.</a:t>
            </a:r>
            <a:endParaRPr lang="en-US" sz="23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00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ownload Banner Template With Many Kids And Flowers for free in 2020 |  Banner template design, Banner template, Powerpoint background desig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68680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00400" y="3810000"/>
            <a:ext cx="310046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err="1" smtClean="0">
                <a:solidFill>
                  <a:srgbClr val="00B050"/>
                </a:solidFill>
                <a:latin typeface="UTM Caviar" panose="02040603050506020204" pitchFamily="18" charset="0"/>
              </a:rPr>
              <a:t>Khám</a:t>
            </a:r>
            <a:r>
              <a:rPr lang="en-US" sz="5000" dirty="0" smtClean="0">
                <a:solidFill>
                  <a:srgbClr val="00B050"/>
                </a:solidFill>
                <a:latin typeface="UTM Caviar" panose="02040603050506020204" pitchFamily="18" charset="0"/>
              </a:rPr>
              <a:t> </a:t>
            </a:r>
            <a:r>
              <a:rPr lang="en-US" sz="5000" dirty="0" err="1" smtClean="0">
                <a:solidFill>
                  <a:srgbClr val="00B050"/>
                </a:solidFill>
                <a:latin typeface="UTM Caviar" panose="02040603050506020204" pitchFamily="18" charset="0"/>
              </a:rPr>
              <a:t>phá</a:t>
            </a:r>
            <a:endParaRPr lang="en-US" sz="5000" dirty="0">
              <a:solidFill>
                <a:srgbClr val="00B050"/>
              </a:solidFill>
              <a:latin typeface="UTM Caviar" panose="020406030505060202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12" y="0"/>
            <a:ext cx="158115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935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Cực ngộ nghĩnh với bộ hình nền Powerpoint về các nhân vật hoạt hình | Hình  nền, Hoạt hình, Hình ả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76300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447800" y="366490"/>
            <a:ext cx="6324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7030A0"/>
                </a:solidFill>
                <a:latin typeface="UTM Caviar" panose="02040603050506020204" pitchFamily="18" charset="0"/>
              </a:rPr>
              <a:t>    </a:t>
            </a:r>
            <a:r>
              <a:rPr lang="en-US" sz="3000" dirty="0" err="1" smtClean="0">
                <a:solidFill>
                  <a:srgbClr val="7030A0"/>
                </a:solidFill>
                <a:latin typeface="UTM Caviar" panose="02040603050506020204" pitchFamily="18" charset="0"/>
              </a:rPr>
              <a:t>Những</a:t>
            </a:r>
            <a:r>
              <a:rPr lang="en-US" sz="3000" dirty="0" smtClean="0">
                <a:solidFill>
                  <a:srgbClr val="7030A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7030A0"/>
                </a:solidFill>
                <a:latin typeface="UTM Caviar" panose="02040603050506020204" pitchFamily="18" charset="0"/>
              </a:rPr>
              <a:t>người</a:t>
            </a:r>
            <a:r>
              <a:rPr lang="en-US" sz="3000" dirty="0" smtClean="0">
                <a:solidFill>
                  <a:srgbClr val="7030A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7030A0"/>
                </a:solidFill>
                <a:latin typeface="UTM Caviar" panose="02040603050506020204" pitchFamily="18" charset="0"/>
              </a:rPr>
              <a:t>thân</a:t>
            </a:r>
            <a:r>
              <a:rPr lang="en-US" sz="3000" dirty="0" smtClean="0">
                <a:solidFill>
                  <a:srgbClr val="7030A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7030A0"/>
                </a:solidFill>
                <a:latin typeface="UTM Caviar" panose="02040603050506020204" pitchFamily="18" charset="0"/>
              </a:rPr>
              <a:t>trong</a:t>
            </a:r>
            <a:r>
              <a:rPr lang="en-US" sz="3000" dirty="0" smtClean="0">
                <a:solidFill>
                  <a:srgbClr val="7030A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7030A0"/>
                </a:solidFill>
                <a:latin typeface="UTM Caviar" panose="02040603050506020204" pitchFamily="18" charset="0"/>
              </a:rPr>
              <a:t>gia</a:t>
            </a:r>
            <a:r>
              <a:rPr lang="en-US" sz="3000" dirty="0" smtClean="0">
                <a:solidFill>
                  <a:srgbClr val="7030A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7030A0"/>
                </a:solidFill>
                <a:latin typeface="UTM Caviar" panose="02040603050506020204" pitchFamily="18" charset="0"/>
              </a:rPr>
              <a:t>đình</a:t>
            </a:r>
            <a:r>
              <a:rPr lang="en-US" sz="3000" dirty="0" smtClean="0">
                <a:solidFill>
                  <a:srgbClr val="7030A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7030A0"/>
                </a:solidFill>
                <a:latin typeface="UTM Caviar" panose="02040603050506020204" pitchFamily="18" charset="0"/>
              </a:rPr>
              <a:t>chăm</a:t>
            </a:r>
            <a:r>
              <a:rPr lang="en-US" sz="3000" dirty="0" smtClean="0">
                <a:solidFill>
                  <a:srgbClr val="7030A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7030A0"/>
                </a:solidFill>
                <a:latin typeface="UTM Caviar" panose="02040603050506020204" pitchFamily="18" charset="0"/>
              </a:rPr>
              <a:t>sóc</a:t>
            </a:r>
            <a:r>
              <a:rPr lang="en-US" sz="3000" dirty="0" smtClean="0">
                <a:solidFill>
                  <a:srgbClr val="7030A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7030A0"/>
                </a:solidFill>
                <a:latin typeface="UTM Caviar" panose="02040603050506020204" pitchFamily="18" charset="0"/>
              </a:rPr>
              <a:t>nhau</a:t>
            </a:r>
            <a:r>
              <a:rPr lang="en-US" sz="3000" dirty="0" smtClean="0">
                <a:solidFill>
                  <a:srgbClr val="7030A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7030A0"/>
                </a:solidFill>
                <a:latin typeface="UTM Caviar" panose="02040603050506020204" pitchFamily="18" charset="0"/>
              </a:rPr>
              <a:t>nhử</a:t>
            </a:r>
            <a:r>
              <a:rPr lang="en-US" sz="3000" dirty="0" smtClean="0">
                <a:solidFill>
                  <a:srgbClr val="7030A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7030A0"/>
                </a:solidFill>
                <a:latin typeface="UTM Caviar" panose="02040603050506020204" pitchFamily="18" charset="0"/>
              </a:rPr>
              <a:t>thế</a:t>
            </a:r>
            <a:r>
              <a:rPr lang="en-US" sz="3000" dirty="0" smtClean="0">
                <a:solidFill>
                  <a:srgbClr val="7030A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7030A0"/>
                </a:solidFill>
                <a:latin typeface="UTM Caviar" panose="02040603050506020204" pitchFamily="18" charset="0"/>
              </a:rPr>
              <a:t>nào</a:t>
            </a:r>
            <a:r>
              <a:rPr lang="en-US" sz="3000" dirty="0" smtClean="0">
                <a:solidFill>
                  <a:srgbClr val="7030A0"/>
                </a:solidFill>
                <a:latin typeface="UTM Caviar" panose="02040603050506020204" pitchFamily="18" charset="0"/>
              </a:rPr>
              <a:t>?.</a:t>
            </a:r>
            <a:endParaRPr lang="en-US" sz="3000" dirty="0">
              <a:solidFill>
                <a:srgbClr val="7030A0"/>
              </a:solidFill>
              <a:latin typeface="UTM Caviar" panose="020406030505060202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600200"/>
            <a:ext cx="3810000" cy="3962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3400" y="1604158"/>
            <a:ext cx="4191000" cy="395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56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Border template with many happy kids illustration. Download a Free Preview  or High Quality Adobe Illustrator Ai, EPS, PDF… | Happy kids, School  crafts, Kids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228600"/>
            <a:ext cx="8686800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1" y="152400"/>
            <a:ext cx="1400175" cy="10096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48001" y="2438400"/>
            <a:ext cx="3048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err="1" smtClean="0">
                <a:solidFill>
                  <a:srgbClr val="92D050"/>
                </a:solidFill>
                <a:latin typeface="UTM Caviar" panose="02040603050506020204" pitchFamily="18" charset="0"/>
              </a:rPr>
              <a:t>Luyện</a:t>
            </a:r>
            <a:r>
              <a:rPr lang="en-US" sz="5000" b="1" dirty="0" smtClean="0">
                <a:solidFill>
                  <a:srgbClr val="92D050"/>
                </a:solidFill>
                <a:latin typeface="UTM Caviar" panose="02040603050506020204" pitchFamily="18" charset="0"/>
              </a:rPr>
              <a:t> </a:t>
            </a:r>
            <a:r>
              <a:rPr lang="en-US" sz="5000" b="1" dirty="0" err="1" smtClean="0">
                <a:solidFill>
                  <a:srgbClr val="92D050"/>
                </a:solidFill>
                <a:latin typeface="UTM Caviar" panose="02040603050506020204" pitchFamily="18" charset="0"/>
              </a:rPr>
              <a:t>tập</a:t>
            </a:r>
            <a:endParaRPr lang="en-US" sz="5000" b="1" dirty="0">
              <a:solidFill>
                <a:srgbClr val="92D050"/>
              </a:solidFill>
              <a:latin typeface="UTM Caviar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02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Top những Background Powerpoint đẹp cho bày thuyết trình ấn tượng Hình Ảnh  Đẹp HD Với Hơn 1 Triệu hình ảnh đẹp được tải - | Hình ảnh, Hình nền, Thiệ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8839200" cy="6467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14400" y="762000"/>
            <a:ext cx="5486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7030A0"/>
                </a:solidFill>
                <a:latin typeface="UTM Caviar" panose="02040603050506020204" pitchFamily="18" charset="0"/>
              </a:rPr>
              <a:t>    </a:t>
            </a:r>
            <a:r>
              <a:rPr lang="en-US" sz="3000" dirty="0" err="1" smtClean="0">
                <a:solidFill>
                  <a:srgbClr val="7030A0"/>
                </a:solidFill>
                <a:latin typeface="UTM Caviar" panose="02040603050506020204" pitchFamily="18" charset="0"/>
              </a:rPr>
              <a:t>Sắm</a:t>
            </a:r>
            <a:r>
              <a:rPr lang="en-US" sz="3000" dirty="0" smtClean="0">
                <a:solidFill>
                  <a:srgbClr val="7030A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7030A0"/>
                </a:solidFill>
                <a:latin typeface="UTM Caviar" panose="02040603050506020204" pitchFamily="18" charset="0"/>
              </a:rPr>
              <a:t>vai</a:t>
            </a:r>
            <a:r>
              <a:rPr lang="en-US" sz="3000" dirty="0" smtClean="0">
                <a:solidFill>
                  <a:srgbClr val="7030A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7030A0"/>
                </a:solidFill>
                <a:latin typeface="UTM Caviar" panose="02040603050506020204" pitchFamily="18" charset="0"/>
              </a:rPr>
              <a:t>thực</a:t>
            </a:r>
            <a:r>
              <a:rPr lang="en-US" sz="3000" dirty="0" smtClean="0">
                <a:solidFill>
                  <a:srgbClr val="7030A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7030A0"/>
                </a:solidFill>
                <a:latin typeface="UTM Caviar" panose="02040603050506020204" pitchFamily="18" charset="0"/>
              </a:rPr>
              <a:t>hiện</a:t>
            </a:r>
            <a:r>
              <a:rPr lang="en-US" sz="3000" dirty="0" smtClean="0">
                <a:solidFill>
                  <a:srgbClr val="7030A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7030A0"/>
                </a:solidFill>
                <a:latin typeface="UTM Caviar" panose="02040603050506020204" pitchFamily="18" charset="0"/>
              </a:rPr>
              <a:t>một</a:t>
            </a:r>
            <a:r>
              <a:rPr lang="en-US" sz="3000" dirty="0" smtClean="0">
                <a:solidFill>
                  <a:srgbClr val="7030A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7030A0"/>
                </a:solidFill>
                <a:latin typeface="UTM Caviar" panose="02040603050506020204" pitchFamily="18" charset="0"/>
              </a:rPr>
              <a:t>việc</a:t>
            </a:r>
            <a:r>
              <a:rPr lang="en-US" sz="3000" dirty="0" smtClean="0">
                <a:solidFill>
                  <a:srgbClr val="7030A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7030A0"/>
                </a:solidFill>
                <a:latin typeface="UTM Caviar" panose="02040603050506020204" pitchFamily="18" charset="0"/>
              </a:rPr>
              <a:t>em</a:t>
            </a:r>
            <a:r>
              <a:rPr lang="en-US" sz="3000" dirty="0" smtClean="0">
                <a:solidFill>
                  <a:srgbClr val="7030A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7030A0"/>
                </a:solidFill>
                <a:latin typeface="UTM Caviar" panose="02040603050506020204" pitchFamily="18" charset="0"/>
              </a:rPr>
              <a:t>đã</a:t>
            </a:r>
            <a:r>
              <a:rPr lang="en-US" sz="3000" dirty="0" smtClean="0">
                <a:solidFill>
                  <a:srgbClr val="7030A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7030A0"/>
                </a:solidFill>
                <a:latin typeface="UTM Caviar" panose="02040603050506020204" pitchFamily="18" charset="0"/>
              </a:rPr>
              <a:t>làm</a:t>
            </a:r>
            <a:r>
              <a:rPr lang="en-US" sz="3000" dirty="0" smtClean="0">
                <a:solidFill>
                  <a:srgbClr val="7030A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7030A0"/>
                </a:solidFill>
                <a:latin typeface="UTM Caviar" panose="02040603050506020204" pitchFamily="18" charset="0"/>
              </a:rPr>
              <a:t>cho</a:t>
            </a:r>
            <a:r>
              <a:rPr lang="en-US" sz="3000" dirty="0" smtClean="0">
                <a:solidFill>
                  <a:srgbClr val="7030A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7030A0"/>
                </a:solidFill>
                <a:latin typeface="UTM Caviar" panose="02040603050506020204" pitchFamily="18" charset="0"/>
              </a:rPr>
              <a:t>người</a:t>
            </a:r>
            <a:r>
              <a:rPr lang="en-US" sz="3000" dirty="0" smtClean="0">
                <a:solidFill>
                  <a:srgbClr val="7030A0"/>
                </a:solidFill>
                <a:latin typeface="UTM Caviar" panose="02040603050506020204" pitchFamily="18" charset="0"/>
              </a:rPr>
              <a:t> </a:t>
            </a:r>
            <a:r>
              <a:rPr lang="en-US" sz="3000" dirty="0" err="1" smtClean="0">
                <a:solidFill>
                  <a:srgbClr val="7030A0"/>
                </a:solidFill>
                <a:latin typeface="UTM Caviar" panose="02040603050506020204" pitchFamily="18" charset="0"/>
              </a:rPr>
              <a:t>thân</a:t>
            </a:r>
            <a:r>
              <a:rPr lang="en-US" sz="3000" dirty="0" smtClean="0">
                <a:solidFill>
                  <a:srgbClr val="7030A0"/>
                </a:solidFill>
                <a:latin typeface="UTM Caviar" panose="02040603050506020204" pitchFamily="18" charset="0"/>
              </a:rPr>
              <a:t>.</a:t>
            </a:r>
            <a:endParaRPr lang="en-US" sz="3000" dirty="0">
              <a:solidFill>
                <a:srgbClr val="7030A0"/>
              </a:solidFill>
              <a:latin typeface="UTM Caviar" panose="020406030505060202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2133600"/>
            <a:ext cx="3657600" cy="4343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52900" y="2133600"/>
            <a:ext cx="33909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86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No hay ninguna descripción de la foto disponible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763000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01881"/>
            <a:ext cx="1476375" cy="145159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038600" y="2057400"/>
            <a:ext cx="2286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 err="1" smtClean="0">
                <a:solidFill>
                  <a:srgbClr val="FF0000"/>
                </a:solidFill>
                <a:latin typeface="UTM Caviar" panose="02040603050506020204" pitchFamily="18" charset="0"/>
              </a:rPr>
              <a:t>Mở</a:t>
            </a:r>
            <a:r>
              <a:rPr lang="en-US" sz="7000" dirty="0" smtClean="0">
                <a:solidFill>
                  <a:srgbClr val="FF0000"/>
                </a:solidFill>
                <a:latin typeface="UTM Caviar" panose="02040603050506020204" pitchFamily="18" charset="0"/>
              </a:rPr>
              <a:t> </a:t>
            </a:r>
            <a:r>
              <a:rPr lang="en-US" sz="7000" dirty="0" err="1" smtClean="0">
                <a:solidFill>
                  <a:srgbClr val="FF0000"/>
                </a:solidFill>
                <a:latin typeface="UTM Caviar" panose="02040603050506020204" pitchFamily="18" charset="0"/>
              </a:rPr>
              <a:t>rộng</a:t>
            </a:r>
            <a:endParaRPr lang="en-US" sz="7000" dirty="0">
              <a:solidFill>
                <a:srgbClr val="FF0000"/>
              </a:solidFill>
              <a:latin typeface="UTM Caviar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2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427</TotalTime>
  <Words>107</Words>
  <Application>Microsoft Office PowerPoint</Application>
  <PresentationFormat>On-screen Show (4:3)</PresentationFormat>
  <Paragraphs>22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Candara</vt:lpstr>
      <vt:lpstr>Symbol</vt:lpstr>
      <vt:lpstr>Times New Roman</vt:lpstr>
      <vt:lpstr>UTM Caviar</vt:lpstr>
      <vt:lpstr>Waveform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 Hang</dc:creator>
  <cp:lastModifiedBy>Ms Dung</cp:lastModifiedBy>
  <cp:revision>67</cp:revision>
  <dcterms:created xsi:type="dcterms:W3CDTF">2020-10-11T09:50:36Z</dcterms:created>
  <dcterms:modified xsi:type="dcterms:W3CDTF">2022-01-04T14:08:07Z</dcterms:modified>
</cp:coreProperties>
</file>